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9B0CB-C0A0-4B83-BDD9-3AD7BA292DDE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3901C-27ED-4622-96E2-D64561CB28F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643174" y="1214422"/>
            <a:ext cx="5857916" cy="35719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5715016"/>
            <a:ext cx="9144000" cy="11429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Rectangle 14"/>
          <p:cNvSpPr/>
          <p:nvPr/>
        </p:nvSpPr>
        <p:spPr>
          <a:xfrm>
            <a:off x="214282" y="6215082"/>
            <a:ext cx="1071570" cy="2857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1928794" y="6215082"/>
            <a:ext cx="1071570" cy="2857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3714744" y="6215082"/>
            <a:ext cx="1071570" cy="2857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/>
          <p:cNvSpPr/>
          <p:nvPr/>
        </p:nvSpPr>
        <p:spPr>
          <a:xfrm>
            <a:off x="5643570" y="6215082"/>
            <a:ext cx="1071570" cy="2857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/>
          <p:cNvSpPr/>
          <p:nvPr/>
        </p:nvSpPr>
        <p:spPr>
          <a:xfrm>
            <a:off x="7715272" y="6215082"/>
            <a:ext cx="1071570" cy="2857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Rectangle 22"/>
          <p:cNvSpPr/>
          <p:nvPr/>
        </p:nvSpPr>
        <p:spPr>
          <a:xfrm>
            <a:off x="3071802" y="1928802"/>
            <a:ext cx="928694" cy="22145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Rectangle 23"/>
          <p:cNvSpPr/>
          <p:nvPr/>
        </p:nvSpPr>
        <p:spPr>
          <a:xfrm>
            <a:off x="7072330" y="1928802"/>
            <a:ext cx="928694" cy="22145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Rectangle 24"/>
          <p:cNvSpPr/>
          <p:nvPr/>
        </p:nvSpPr>
        <p:spPr>
          <a:xfrm>
            <a:off x="3143240" y="2000240"/>
            <a:ext cx="785818" cy="20717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Rectangle 25"/>
          <p:cNvSpPr/>
          <p:nvPr/>
        </p:nvSpPr>
        <p:spPr>
          <a:xfrm>
            <a:off x="7143768" y="2000240"/>
            <a:ext cx="785818" cy="20717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" name="Picture 2" descr="http://www.steinerdoors.com/Products/pics/42_IMG_Door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2564" y="2285992"/>
            <a:ext cx="1944730" cy="2499689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4500562" y="2214554"/>
            <a:ext cx="428628" cy="25717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Rectangle 29"/>
          <p:cNvSpPr/>
          <p:nvPr/>
        </p:nvSpPr>
        <p:spPr>
          <a:xfrm>
            <a:off x="6000760" y="2285992"/>
            <a:ext cx="500066" cy="2500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Trapezoid 30"/>
          <p:cNvSpPr/>
          <p:nvPr/>
        </p:nvSpPr>
        <p:spPr>
          <a:xfrm>
            <a:off x="2643174" y="285728"/>
            <a:ext cx="5857916" cy="928694"/>
          </a:xfrm>
          <a:prstGeom prst="trapezoid">
            <a:avLst>
              <a:gd name="adj" fmla="val 109232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Rectangle 31"/>
          <p:cNvSpPr/>
          <p:nvPr/>
        </p:nvSpPr>
        <p:spPr>
          <a:xfrm>
            <a:off x="4572000" y="500042"/>
            <a:ext cx="20039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Avago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Can 34"/>
          <p:cNvSpPr/>
          <p:nvPr/>
        </p:nvSpPr>
        <p:spPr>
          <a:xfrm>
            <a:off x="785786" y="1928802"/>
            <a:ext cx="214314" cy="328614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Can 35"/>
          <p:cNvSpPr/>
          <p:nvPr/>
        </p:nvSpPr>
        <p:spPr>
          <a:xfrm>
            <a:off x="1928794" y="1857364"/>
            <a:ext cx="214314" cy="328614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Rectangle 37"/>
          <p:cNvSpPr/>
          <p:nvPr/>
        </p:nvSpPr>
        <p:spPr>
          <a:xfrm>
            <a:off x="428596" y="928670"/>
            <a:ext cx="2071702" cy="157163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Rectangle 38"/>
          <p:cNvSpPr/>
          <p:nvPr/>
        </p:nvSpPr>
        <p:spPr>
          <a:xfrm>
            <a:off x="500034" y="1000108"/>
            <a:ext cx="1928826" cy="14287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Rectangle 39"/>
          <p:cNvSpPr/>
          <p:nvPr/>
        </p:nvSpPr>
        <p:spPr>
          <a:xfrm>
            <a:off x="-500098" y="928670"/>
            <a:ext cx="38676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Tonight's special</a:t>
            </a:r>
            <a:endParaRPr lang="en-US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28596" y="1357298"/>
            <a:ext cx="222089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Veal </a:t>
            </a:r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with</a:t>
            </a:r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salad</a:t>
            </a:r>
            <a:endParaRPr lang="en-US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</cp:revision>
  <dcterms:created xsi:type="dcterms:W3CDTF">2009-11-09T21:49:19Z</dcterms:created>
  <dcterms:modified xsi:type="dcterms:W3CDTF">2009-11-09T22:45:30Z</dcterms:modified>
</cp:coreProperties>
</file>